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72" r:id="rId9"/>
    <p:sldId id="273" r:id="rId10"/>
    <p:sldId id="274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5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A697C-B561-B849-B799-05CAFC758D25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450E8-75AF-CE42-A1BC-E505B45C5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450E8-75AF-CE42-A1BC-E505B45C5E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3F4C-10E9-5BA6-C77C-ADBF3355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634" y="-2722419"/>
            <a:ext cx="9785268" cy="97852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dirty="0"/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/>
              <a:t>We rise by lifting others.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828800"/>
            <a:ext cx="314220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400" b="1">
                <a:solidFill>
                  <a:srgbClr val="000000"/>
                </a:solidFill>
                <a:latin typeface="Roboto"/>
              </a:defRPr>
            </a:pPr>
            <a:r>
              <a:rPr lang="en-GB" dirty="0"/>
              <a:t>Let’s </a:t>
            </a:r>
            <a:r>
              <a:rPr lang="en-GB"/>
              <a:t>start…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0428-32E3-E51D-0EE0-82A642534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12603-7BF9-B47E-86F0-A7D20741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307" y="-41563"/>
            <a:ext cx="10509664" cy="70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9FC49-3770-018A-F31C-A80A3015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882" y="-1511138"/>
            <a:ext cx="9345882" cy="93458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CBD61-C312-CCFC-0966-45AC3B7D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018" y="-62345"/>
            <a:ext cx="10906001" cy="72706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/>
              <a:t>We critique the work, not the person.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13337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sz="3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Everyone struggles. That’s part of progress.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/>
              <a:t>This is a place to make mistakes and learn.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83824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/>
              <a:t>Reworking something is a win, not a failure.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algn="ctr">
              <a:defRPr sz="4400" b="1">
                <a:solidFill>
                  <a:srgbClr val="000000"/>
                </a:solidFill>
                <a:latin typeface="Roboto"/>
              </a:defRPr>
            </a:pPr>
            <a:r>
              <a:rPr sz="3000" dirty="0"/>
              <a:t>Learn from each other, not just </a:t>
            </a:r>
            <a:r>
              <a:rPr lang="en-GB" sz="3000" dirty="0"/>
              <a:t>from me</a:t>
            </a:r>
            <a:r>
              <a:rPr sz="3000"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57</Words>
  <Application>Microsoft Macintosh PowerPoint</Application>
  <PresentationFormat>On-screen Show (4:3)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Daniele Quercia (Nokia)</cp:lastModifiedBy>
  <cp:revision>5</cp:revision>
  <dcterms:created xsi:type="dcterms:W3CDTF">2013-01-27T09:14:16Z</dcterms:created>
  <dcterms:modified xsi:type="dcterms:W3CDTF">2025-05-09T19:12:16Z</dcterms:modified>
  <cp:category/>
</cp:coreProperties>
</file>