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97"/>
    <p:restoredTop sz="94697"/>
  </p:normalViewPr>
  <p:slideViewPr>
    <p:cSldViewPr snapToGrid="0">
      <p:cViewPr varScale="1">
        <p:scale>
          <a:sx n="75" d="100"/>
          <a:sy n="75" d="100"/>
        </p:scale>
        <p:origin x="337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65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2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68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5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08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77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5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80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1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3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4153F53-724C-EA2F-A5B7-3CFA3038A9DA}"/>
              </a:ext>
            </a:extLst>
          </p:cNvPr>
          <p:cNvSpPr txBox="1"/>
          <p:nvPr/>
        </p:nvSpPr>
        <p:spPr>
          <a:xfrm>
            <a:off x="349250" y="633065"/>
            <a:ext cx="6159499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Step 1. Pre-Brainstorming Form</a:t>
            </a:r>
            <a:endParaRPr lang="en-GB" sz="16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Point B: Objective/Call to Action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What’s your goal (Point B)? Your audience is currently at Point A. Through persuasion, they should move to Point B, which is your call to action.</a:t>
            </a: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Point A: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____________</a:t>
            </a:r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Point B: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____________</a:t>
            </a:r>
          </a:p>
          <a:p>
            <a:endParaRPr lang="en-GB" sz="1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Audience</a:t>
            </a: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Demographics &amp; Profile: 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</a:t>
            </a:r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Knowledge Level: 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</a:t>
            </a:r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What’s In It For You (WIIFY)?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____________</a:t>
            </a:r>
            <a:b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External Factors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Say, your argument is “Why Pineapple Belongs on Pizza!” in front of Italians </a:t>
            </a:r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Positive Influences (+): 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</a:t>
            </a:r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Negative Influences (-): 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</a:t>
            </a:r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Setting 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</a:t>
            </a:r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866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101</Words>
  <Application>Microsoft Macintosh PowerPoint</Application>
  <PresentationFormat>A4 Paper (210x297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Roboto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Daniele Quercia (Nokia)</dc:creator>
  <cp:lastModifiedBy>Daniele Quercia (Nokia)</cp:lastModifiedBy>
  <cp:revision>9</cp:revision>
  <dcterms:created xsi:type="dcterms:W3CDTF">2025-02-23T17:55:18Z</dcterms:created>
  <dcterms:modified xsi:type="dcterms:W3CDTF">2025-03-03T10:53:38Z</dcterms:modified>
</cp:coreProperties>
</file>