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97"/>
    <p:restoredTop sz="94697"/>
  </p:normalViewPr>
  <p:slideViewPr>
    <p:cSldViewPr snapToGrid="0">
      <p:cViewPr>
        <p:scale>
          <a:sx n="213" d="100"/>
          <a:sy n="213" d="100"/>
        </p:scale>
        <p:origin x="400" y="-6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6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2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6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0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77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5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8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1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6F95F5-4286-8844-A14C-C86E0E10F452}" type="datetimeFigureOut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FDAF84-F32B-804E-AF04-F79D53721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3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AF8BB-4B48-9233-7AC6-90340B19D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E836-2F1B-D8FC-6843-62692670B08D}"/>
              </a:ext>
            </a:extLst>
          </p:cNvPr>
          <p:cNvSpPr txBox="1"/>
          <p:nvPr/>
        </p:nvSpPr>
        <p:spPr>
          <a:xfrm>
            <a:off x="367092" y="994087"/>
            <a:ext cx="6027731" cy="720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Presentation Evaluation Form</a:t>
            </a: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1. Content &amp; Structure</a:t>
            </a: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Pre-Brainstorming &amp; Flow (Logical Sequencing)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 presenter clearly define their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Point B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(desired outcome)?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Was the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audience’s WIIFY (What’s In It For You?)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considered?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Were the main points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clearly structured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and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logically connected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 presentation follow a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beginning, middle, and end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structure? ☐ Yes ☐ No ☐ Somewhat</a:t>
            </a: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Opening &amp; Engagement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 presenter use an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effective hook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(question, fact, story, etc.)?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 introduction clearly state the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purpose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of the presentation? ☐ Yes ☐ No ☐ Somewhat</a:t>
            </a: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2. Visual Communication &amp; Slide Design</a:t>
            </a: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Text &amp; Headline Design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Were slides designed using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headlines instead of full sentences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Were bullet points concise and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following the 4x4 or 6x4 rule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Was text readable with proper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contrast and emphasis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Numbers &amp; Data Representation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Were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numbers presented visually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(charts, graphs, etc.) instead of plain text?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Were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bar charts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structured correctly (numbers on top, legend on the right)?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Were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pie charts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0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labeled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effectively (percentages inside wedges)? ☐ Yes ☐ No ☐ Somewhat</a:t>
            </a: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Graphic Flow &amp; Consistency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Were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slides consistent in style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and visually connected?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 presentation include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graphics that support the story flow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Were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indexing, </a:t>
            </a:r>
            <a:r>
              <a:rPr lang="en-GB" sz="10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color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coding, or icons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used to reinforce meaning? ☐ Yes ☐ No ☐ Somewhat</a:t>
            </a: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3. Delivery &amp; Engagement</a:t>
            </a: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Audience Connection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 presenter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engage with the audience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(eye contact, questions, stories)?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they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customize content for the audience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they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encourage participation or interaction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Clarity &amp; Confidence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Was the speaker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clear and articulate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Was their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body language open and confident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they handle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questions and challenges well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Final Impression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Did the presentation leave a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lasting impact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 ☐ Yes ☐ No ☐ Somewhat</a:t>
            </a:r>
          </a:p>
          <a:p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Would you recommend changes? If yes, what? </a:t>
            </a:r>
          </a:p>
          <a:p>
            <a:endParaRPr lang="en-GB" sz="10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Overall Score (Optional)</a:t>
            </a:r>
          </a:p>
          <a:p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 a scale of 1-10, how effective was the presentation? 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(1 = Poor, 10 = Excellent) </a:t>
            </a: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Score: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____ / 10</a:t>
            </a:r>
          </a:p>
        </p:txBody>
      </p:sp>
    </p:spTree>
    <p:extLst>
      <p:ext uri="{BB962C8B-B14F-4D97-AF65-F5344CB8AC3E}">
        <p14:creationId xmlns:p14="http://schemas.microsoft.com/office/powerpoint/2010/main" val="53402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57DBEA-C249-5685-32F1-E323A55DF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B6B8AE-F9E4-D9C2-B1D6-68E110DF0800}"/>
              </a:ext>
            </a:extLst>
          </p:cNvPr>
          <p:cNvSpPr txBox="1"/>
          <p:nvPr/>
        </p:nvSpPr>
        <p:spPr>
          <a:xfrm>
            <a:off x="263281" y="1381249"/>
            <a:ext cx="6176596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/>
              <a:t>Organizing the Flow</a:t>
            </a:r>
          </a:p>
          <a:p>
            <a:r>
              <a:rPr lang="en-GB" sz="1200" b="1" dirty="0"/>
              <a:t>Which flow structure best suits your presentation?</a:t>
            </a:r>
            <a:r>
              <a:rPr lang="en-GB" sz="1200" dirty="0"/>
              <a:t>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Chronological</a:t>
            </a:r>
            <a:r>
              <a:rPr lang="en-GB" sz="1000" dirty="0"/>
              <a:t> (Past → Present → Future)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Problem &amp; Solution</a:t>
            </a:r>
            <a:r>
              <a:rPr lang="en-GB" sz="1000" dirty="0"/>
              <a:t> (State the problem, present your solution)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Features → Benefits</a:t>
            </a:r>
            <a:r>
              <a:rPr lang="en-GB" sz="1000" dirty="0"/>
              <a:t> (Explain what it does, then why it matters)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Compare &amp; Contrast</a:t>
            </a:r>
            <a:r>
              <a:rPr lang="en-GB" sz="1000" dirty="0"/>
              <a:t> (Highlight differences between options)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Case Study</a:t>
            </a:r>
            <a:r>
              <a:rPr lang="en-GB" sz="1000" dirty="0"/>
              <a:t> (Use a real example to prove your point)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Rhetorical Questions</a:t>
            </a:r>
            <a:r>
              <a:rPr lang="en-GB" sz="1000" dirty="0"/>
              <a:t> (Start with a big question and break it down)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Opportunity → Leverage</a:t>
            </a:r>
            <a:r>
              <a:rPr lang="en-GB" sz="1000" dirty="0"/>
              <a:t> (Show potential, then how your idea makes it happen)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Argument → Fallacy</a:t>
            </a:r>
            <a:r>
              <a:rPr lang="en-GB" sz="1000" dirty="0"/>
              <a:t> (Disprove misconceptions)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Form → Function</a:t>
            </a:r>
            <a:r>
              <a:rPr lang="en-GB" sz="1000" dirty="0"/>
              <a:t> (Start with one main idea, then show all the ways it applies)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Issues → Actions</a:t>
            </a:r>
            <a:r>
              <a:rPr lang="en-GB" sz="1000" dirty="0"/>
              <a:t> (Lay out the problem, then hit them with your solution)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Numerical</a:t>
            </a:r>
            <a:r>
              <a:rPr lang="en-GB" sz="1000" dirty="0"/>
              <a:t> (List key points or facts in a logical order)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Physical</a:t>
            </a:r>
            <a:r>
              <a:rPr lang="en-GB" sz="1000" dirty="0"/>
              <a:t> (Sort by location – useful for geographical topics)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Pyramid Style</a:t>
            </a:r>
            <a:r>
              <a:rPr lang="en-GB" sz="1000" dirty="0"/>
              <a:t> (Start broad, then narrow down)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Matrix</a:t>
            </a:r>
            <a:r>
              <a:rPr lang="en-GB" sz="1000" dirty="0"/>
              <a:t> (Organize information in a structured business format)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/>
              <a:t>Parallel Tracks</a:t>
            </a:r>
            <a:r>
              <a:rPr lang="en-GB" sz="1000" dirty="0"/>
              <a:t> (Compare multiple ideas side by side)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D3BE0B-5D9B-B6FD-D879-B2DA0AC27257}"/>
              </a:ext>
            </a:extLst>
          </p:cNvPr>
          <p:cNvSpPr txBox="1"/>
          <p:nvPr/>
        </p:nvSpPr>
        <p:spPr>
          <a:xfrm>
            <a:off x="350959" y="4651159"/>
            <a:ext cx="519014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Open Gambit (Hooking Your Audience)</a:t>
            </a:r>
          </a:p>
          <a:p>
            <a:r>
              <a:rPr lang="en-GB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Which opening strategy will you use?</a:t>
            </a:r>
            <a:r>
              <a:rPr lang="en-GB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Question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(Ask something that makes them think)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Factoid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(Share a surprising or shocking statistic)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Anecdote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(Tell a short, relatable story)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Quotation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(Use a relevant or thought-provoking quote)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Analogy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(Compare your topic to something unexpected)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Retrospective/Prospective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(Show how things have changed or will change)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Aphorism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(Drop a well-known saying that ties into your message)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Unexpected Comparison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(Link your topic to something surprising)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Provocative Statement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(Say something bold to grab attention)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GB" sz="1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Hands-Up Question</a:t>
            </a:r>
            <a:r>
              <a:rPr lang="en-GB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(Get audience participation early)</a:t>
            </a:r>
          </a:p>
        </p:txBody>
      </p:sp>
    </p:spTree>
    <p:extLst>
      <p:ext uri="{BB962C8B-B14F-4D97-AF65-F5344CB8AC3E}">
        <p14:creationId xmlns:p14="http://schemas.microsoft.com/office/powerpoint/2010/main" val="4242846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763</Words>
  <Application>Microsoft Macintosh PowerPoint</Application>
  <PresentationFormat>A4 Paper (210x297 mm)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Roboto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Daniele Quercia (Nokia)</dc:creator>
  <cp:lastModifiedBy>Daniele Quercia (Nokia)</cp:lastModifiedBy>
  <cp:revision>9</cp:revision>
  <dcterms:created xsi:type="dcterms:W3CDTF">2025-02-23T17:55:18Z</dcterms:created>
  <dcterms:modified xsi:type="dcterms:W3CDTF">2025-03-03T10:53:45Z</dcterms:modified>
</cp:coreProperties>
</file>