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6" r:id="rId4"/>
    <p:sldId id="259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3"/>
    <p:restoredTop sz="94697"/>
  </p:normalViewPr>
  <p:slideViewPr>
    <p:cSldViewPr snapToGrid="0">
      <p:cViewPr>
        <p:scale>
          <a:sx n="215" d="100"/>
          <a:sy n="215" d="100"/>
        </p:scale>
        <p:origin x="-376" y="-4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764AC-D3B0-2540-B707-09C5B5D14153}" type="datetimeFigureOut">
              <a:rPr lang="en-US" smtClean="0"/>
              <a:t>3/7/25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AAACE-BFA6-5846-A38C-4CE35A3CF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13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AAACE-BFA6-5846-A38C-4CE35A3CF5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931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A9E8-F686-6644-9683-95E764FB1C47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2E6E-A0C8-E64A-B291-C458EE00A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93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A9E8-F686-6644-9683-95E764FB1C47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2E6E-A0C8-E64A-B291-C458EE00A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740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A9E8-F686-6644-9683-95E764FB1C47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2E6E-A0C8-E64A-B291-C458EE00A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0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A9E8-F686-6644-9683-95E764FB1C47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2E6E-A0C8-E64A-B291-C458EE00A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94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A9E8-F686-6644-9683-95E764FB1C47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2E6E-A0C8-E64A-B291-C458EE00A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08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A9E8-F686-6644-9683-95E764FB1C47}" type="datetimeFigureOut">
              <a:rPr lang="en-US" smtClean="0"/>
              <a:t>3/7/25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2E6E-A0C8-E64A-B291-C458EE00A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619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A9E8-F686-6644-9683-95E764FB1C47}" type="datetimeFigureOut">
              <a:rPr lang="en-US" smtClean="0"/>
              <a:t>3/7/25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2E6E-A0C8-E64A-B291-C458EE00A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42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A9E8-F686-6644-9683-95E764FB1C47}" type="datetimeFigureOut">
              <a:rPr lang="en-US" smtClean="0"/>
              <a:t>3/7/25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2E6E-A0C8-E64A-B291-C458EE00A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21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A9E8-F686-6644-9683-95E764FB1C47}" type="datetimeFigureOut">
              <a:rPr lang="en-US" smtClean="0"/>
              <a:t>3/7/25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2E6E-A0C8-E64A-B291-C458EE00A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A9E8-F686-6644-9683-95E764FB1C47}" type="datetimeFigureOut">
              <a:rPr lang="en-US" smtClean="0"/>
              <a:t>3/7/25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2E6E-A0C8-E64A-B291-C458EE00A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4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A9E8-F686-6644-9683-95E764FB1C47}" type="datetimeFigureOut">
              <a:rPr lang="en-US" smtClean="0"/>
              <a:t>3/7/25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2E6E-A0C8-E64A-B291-C458EE00A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65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E2A9E8-F686-6644-9683-95E764FB1C47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F02E6E-A0C8-E64A-B291-C458EE00A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57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76E1C6-30FF-C757-EB7D-FE1787EE7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58DF922-3EAE-3F38-260A-D8F288006E11}"/>
              </a:ext>
            </a:extLst>
          </p:cNvPr>
          <p:cNvSpPr txBox="1"/>
          <p:nvPr/>
        </p:nvSpPr>
        <p:spPr>
          <a:xfrm>
            <a:off x="267232" y="284480"/>
            <a:ext cx="6388287" cy="86177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Why Not? </a:t>
            </a:r>
          </a:p>
          <a:p>
            <a:r>
              <a:rPr lang="en-GB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to Use Everyday Ingenuity to Solve Problems Big and Small</a:t>
            </a:r>
            <a:endParaRPr lang="en-GB" sz="16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6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6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6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6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6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6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What Would Croesus Do? (WWCD)</a:t>
            </a:r>
          </a:p>
          <a:p>
            <a:r>
              <a:rPr lang="en-GB" sz="12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Imagine unlimited resources and work backward to a practical solution.</a:t>
            </a: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1/ What’s the problem?</a:t>
            </a: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__________________________________________________________________________________________</a:t>
            </a: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2/ If resources were unlimited, how would we solve it?</a:t>
            </a: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__________________________________________________________________________________________</a:t>
            </a: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3/ What key benefits make this ideal solution great?</a:t>
            </a:r>
          </a:p>
          <a:p>
            <a:b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__________________________________________________________________________________________</a:t>
            </a: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4/ How can we achieve those benefits with what we have? </a:t>
            </a:r>
          </a:p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(Is there a way to automate/standardize the custom solution?)</a:t>
            </a:r>
            <a:b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__________________________________________________________________________________________</a:t>
            </a: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5/ What’s a small testable version we can try now?</a:t>
            </a: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__________________________________________________________________________________________</a:t>
            </a: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60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9F2E0A-B233-68D0-0069-80C856B8C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7999993-AC5B-2564-AEDF-140BBF0F806C}"/>
              </a:ext>
            </a:extLst>
          </p:cNvPr>
          <p:cNvSpPr txBox="1"/>
          <p:nvPr/>
        </p:nvSpPr>
        <p:spPr>
          <a:xfrm>
            <a:off x="267232" y="284480"/>
            <a:ext cx="6388287" cy="82484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Why Not? </a:t>
            </a:r>
          </a:p>
          <a:p>
            <a:r>
              <a:rPr lang="en-GB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to Use Everyday Ingenuity to Solve Problems Big and Small</a:t>
            </a:r>
            <a:endParaRPr lang="en-GB" sz="16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What Would Murphy Do? (WWMD)</a:t>
            </a:r>
          </a:p>
          <a:p>
            <a:r>
              <a:rPr lang="en-GB" sz="12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Anticipate failures and prevent them before they happen.</a:t>
            </a: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1/ What could go wrong?</a:t>
            </a: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__________________________________________________________________________________________</a:t>
            </a: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2/ What’s the worst-case scenario?</a:t>
            </a: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__________________________________________________________________________________________</a:t>
            </a: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3/ How can we prevent it?</a:t>
            </a: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__________________________________________________________________________________________</a:t>
            </a: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4/ How can we recover if it still happens?</a:t>
            </a: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__________________________________________________________________________________________</a:t>
            </a: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5/ What did we learn to prevent future failures?</a:t>
            </a: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__________________________________________________________________________________________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867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7D5DE70-0E23-5591-1549-11F2E7100809}"/>
              </a:ext>
            </a:extLst>
          </p:cNvPr>
          <p:cNvSpPr txBox="1"/>
          <p:nvPr/>
        </p:nvSpPr>
        <p:spPr>
          <a:xfrm>
            <a:off x="267232" y="284480"/>
            <a:ext cx="6388287" cy="76944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Why Not? </a:t>
            </a:r>
          </a:p>
          <a:p>
            <a:r>
              <a:rPr lang="en-GB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to Use Everyday Ingenuity to Solve Problems Big and Small</a:t>
            </a:r>
            <a:endParaRPr lang="en-GB" sz="16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6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6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6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6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6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6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Where Else Would It Work?</a:t>
            </a:r>
          </a:p>
          <a:p>
            <a:r>
              <a:rPr lang="en-GB" sz="12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Apply successful ideas from other industries or fields.</a:t>
            </a: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1/ What’s working well in another field?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__________________________________________________________________________________________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2/ How does it create value there?</a:t>
            </a: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__________________________________________________________________________________________</a:t>
            </a: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3/ Can we apply this to our industry?</a:t>
            </a: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__________________________________________________________________________________________</a:t>
            </a: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4/ What adaptations are needed?</a:t>
            </a: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__________________________________________________________________________________________</a:t>
            </a: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5/ Can we test a small-scale version?</a:t>
            </a: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__________________________________________________________________________________________</a:t>
            </a: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202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6F4E3E-EA6E-0018-F4A0-B0F56A7D7F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ADEAA4-4EE8-E087-A20C-5C6A3A490E44}"/>
              </a:ext>
            </a:extLst>
          </p:cNvPr>
          <p:cNvSpPr txBox="1"/>
          <p:nvPr/>
        </p:nvSpPr>
        <p:spPr>
          <a:xfrm>
            <a:off x="267232" y="284480"/>
            <a:ext cx="6388287" cy="8156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Why Not? </a:t>
            </a:r>
          </a:p>
          <a:p>
            <a:r>
              <a:rPr lang="en-GB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to Use Everyday Ingenuity to Solve Problems Big and Small</a:t>
            </a:r>
            <a:endParaRPr lang="en-GB" sz="16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6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6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6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Would Flipping It Work?</a:t>
            </a:r>
          </a:p>
          <a:p>
            <a:r>
              <a:rPr lang="en-GB" sz="12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Reverse assumptions and explore new possibilities.</a:t>
            </a: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1/ What’s the usual way of doing things?</a:t>
            </a:r>
          </a:p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Break the existing practice down into its component parts and write a description in simple,</a:t>
            </a:r>
          </a:p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declarative sentences.</a:t>
            </a:r>
          </a:p>
          <a:p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__________________________________________________________________________________________</a:t>
            </a: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2/ What if we flipped it?</a:t>
            </a:r>
          </a:p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Stress test: Stress different (the most “</a:t>
            </a:r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flippable</a:t>
            </a:r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”) words in each sentence</a:t>
            </a: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__________________________________________________________________________________________</a:t>
            </a: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3/ Has this been done before?</a:t>
            </a: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__________________________________________________________________________________________</a:t>
            </a: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4/ How can we test it?</a:t>
            </a: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__________________________________________________________________________________________</a:t>
            </a: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5/ What insights does this reveal?</a:t>
            </a: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__________________________________________________________________________________________</a:t>
            </a:r>
          </a:p>
          <a:p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037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374</Words>
  <Application>Microsoft Macintosh PowerPoint</Application>
  <PresentationFormat>Widescreen</PresentationFormat>
  <Paragraphs>152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Daniele Quercia (Nokia)</dc:creator>
  <cp:lastModifiedBy>Daniele Quercia (Nokia)</cp:lastModifiedBy>
  <cp:revision>4</cp:revision>
  <dcterms:created xsi:type="dcterms:W3CDTF">2025-03-06T21:57:33Z</dcterms:created>
  <dcterms:modified xsi:type="dcterms:W3CDTF">2025-03-07T17:22:38Z</dcterms:modified>
</cp:coreProperties>
</file>